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51435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96" y="-1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lvl="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lvl="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lvl="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lvl="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lvl="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lvl="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lvl="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lvl="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Образец подзаголовка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722314" y="3305176"/>
            <a:ext cx="7772400" cy="1021555"/>
          </a:xfrm>
          <a:prstGeom prst="rect">
            <a:avLst/>
          </a:prstGeom>
        </p:spPr>
        <p:txBody>
          <a:bodyPr anchor="t"/>
          <a:lstStyle>
            <a:defPPr/>
            <a:lvl1pPr lvl="0" algn="l">
              <a:defRPr sz="4000" b="1" cap="all"/>
            </a:lvl1pPr>
          </a:lstStyle>
          <a:p>
            <a:r>
              <a:t>Образец заголовка</a:t>
            </a:r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lvl="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lvl="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lvl="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lvl="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lvl="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lvl="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lvl="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lvl="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60" name="Shape 6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457201" y="1200152"/>
            <a:ext cx="4038600" cy="3394472"/>
          </a:xfrm>
          <a:prstGeom prst="rect">
            <a:avLst/>
          </a:prstGeom>
        </p:spPr>
        <p:txBody>
          <a:bodyPr/>
          <a:lstStyle>
            <a:defPPr/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  <a:lvl6pPr lvl="5">
              <a:defRPr sz="1800"/>
            </a:lvl6pPr>
            <a:lvl7pPr lvl="6">
              <a:defRPr sz="1800"/>
            </a:lvl7pPr>
            <a:lvl8pPr lvl="7">
              <a:defRPr sz="1800"/>
            </a:lvl8pPr>
            <a:lvl9pPr lvl="8">
              <a:defRPr sz="18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3" name="Shape 33"/>
          <p:cNvSpPr txBox="1">
            <a:spLocks noGrp="1"/>
          </p:cNvSpPr>
          <p:nvPr>
            <p:ph type="body" idx="2"/>
          </p:nvPr>
        </p:nvSpPr>
        <p:spPr>
          <a:xfrm>
            <a:off x="4648200" y="1200152"/>
            <a:ext cx="4038600" cy="3394472"/>
          </a:xfrm>
          <a:prstGeom prst="rect">
            <a:avLst/>
          </a:prstGeom>
        </p:spPr>
        <p:txBody>
          <a:bodyPr/>
          <a:lstStyle>
            <a:defPPr/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  <a:lvl6pPr lvl="5">
              <a:defRPr sz="1800"/>
            </a:lvl6pPr>
            <a:lvl7pPr lvl="6">
              <a:defRPr sz="1800"/>
            </a:lvl7pPr>
            <a:lvl8pPr lvl="7">
              <a:defRPr sz="1800"/>
            </a:lvl8pPr>
            <a:lvl9pPr lvl="8">
              <a:defRPr sz="18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id="35" name="Shape 3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189" lvl="1" indent="0">
              <a:buNone/>
              <a:defRPr sz="2000" b="1"/>
            </a:lvl2pPr>
            <a:lvl3pPr marL="914378" lvl="2" indent="0">
              <a:buNone/>
              <a:defRPr sz="1800" b="1"/>
            </a:lvl3pPr>
            <a:lvl4pPr marL="1371566" lvl="3" indent="0">
              <a:buNone/>
              <a:defRPr sz="1600" b="1"/>
            </a:lvl4pPr>
            <a:lvl5pPr marL="1828754" lvl="4" indent="0">
              <a:buNone/>
              <a:defRPr sz="1600" b="1"/>
            </a:lvl5pPr>
            <a:lvl6pPr marL="2285943" lvl="5" indent="0">
              <a:buNone/>
              <a:defRPr sz="1600" b="1"/>
            </a:lvl6pPr>
            <a:lvl7pPr marL="2743132" lvl="6" indent="0">
              <a:buNone/>
              <a:defRPr sz="1600" b="1"/>
            </a:lvl7pPr>
            <a:lvl8pPr marL="3200320" lvl="7" indent="0">
              <a:buNone/>
              <a:defRPr sz="1600" b="1"/>
            </a:lvl8pPr>
            <a:lvl9pPr marL="3657509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52" name="Shape 52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5"/>
          </a:xfrm>
          <a:prstGeom prst="rect">
            <a:avLst/>
          </a:prstGeom>
        </p:spPr>
        <p:txBody>
          <a:bodyPr/>
          <a:lstStyle>
            <a:defPPr/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3" name="Shape 53"/>
          <p:cNvSpPr txBox="1">
            <a:spLocks noGrp="1"/>
          </p:cNvSpPr>
          <p:nvPr>
            <p:ph type="body" idx="3"/>
          </p:nvPr>
        </p:nvSpPr>
        <p:spPr>
          <a:xfrm>
            <a:off x="4645026" y="1151336"/>
            <a:ext cx="4041775" cy="47982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189" lvl="1" indent="0">
              <a:buNone/>
              <a:defRPr sz="2000" b="1"/>
            </a:lvl2pPr>
            <a:lvl3pPr marL="914378" lvl="2" indent="0">
              <a:buNone/>
              <a:defRPr sz="1800" b="1"/>
            </a:lvl3pPr>
            <a:lvl4pPr marL="1371566" lvl="3" indent="0">
              <a:buNone/>
              <a:defRPr sz="1600" b="1"/>
            </a:lvl4pPr>
            <a:lvl5pPr marL="1828754" lvl="4" indent="0">
              <a:buNone/>
              <a:defRPr sz="1600" b="1"/>
            </a:lvl5pPr>
            <a:lvl6pPr marL="2285943" lvl="5" indent="0">
              <a:buNone/>
              <a:defRPr sz="1600" b="1"/>
            </a:lvl6pPr>
            <a:lvl7pPr marL="2743132" lvl="6" indent="0">
              <a:buNone/>
              <a:defRPr sz="1600" b="1"/>
            </a:lvl7pPr>
            <a:lvl8pPr marL="3200320" lvl="7" indent="0">
              <a:buNone/>
              <a:defRPr sz="1600" b="1"/>
            </a:lvl8pPr>
            <a:lvl9pPr marL="3657509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54" name="Shape 54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5"/>
          </a:xfrm>
          <a:prstGeom prst="rect">
            <a:avLst/>
          </a:prstGeom>
        </p:spPr>
        <p:txBody>
          <a:bodyPr/>
          <a:lstStyle>
            <a:defPPr/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457202" y="204786"/>
            <a:ext cx="3008313" cy="871538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2000" b="1"/>
            </a:lvl1pPr>
          </a:lstStyle>
          <a:p>
            <a:r>
              <a:t>Образец заголовка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3575050" y="204789"/>
            <a:ext cx="5111750" cy="438983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2"/>
          </p:nvPr>
        </p:nvSpPr>
        <p:spPr>
          <a:xfrm>
            <a:off x="457202" y="1076327"/>
            <a:ext cx="3008313" cy="3518297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400"/>
            </a:lvl1pPr>
            <a:lvl2pPr marL="457189" lvl="1" indent="0">
              <a:buNone/>
              <a:defRPr sz="1200"/>
            </a:lvl2pPr>
            <a:lvl3pPr marL="914378" lvl="2" indent="0">
              <a:buNone/>
              <a:defRPr sz="1000"/>
            </a:lvl3pPr>
            <a:lvl4pPr marL="1371566" lvl="3" indent="0">
              <a:buNone/>
              <a:defRPr sz="900"/>
            </a:lvl4pPr>
            <a:lvl5pPr marL="1828754" lvl="4" indent="0">
              <a:buNone/>
              <a:defRPr sz="900"/>
            </a:lvl5pPr>
            <a:lvl6pPr marL="2285943" lvl="5" indent="0">
              <a:buNone/>
              <a:defRPr sz="900"/>
            </a:lvl6pPr>
            <a:lvl7pPr marL="2743132" lvl="6" indent="0">
              <a:buNone/>
              <a:defRPr sz="900"/>
            </a:lvl7pPr>
            <a:lvl8pPr marL="3200320" lvl="7" indent="0">
              <a:buNone/>
              <a:defRPr sz="900"/>
            </a:lvl8pPr>
            <a:lvl9pPr marL="3657509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3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2000" b="1"/>
            </a:lvl1pPr>
          </a:lstStyle>
          <a:p>
            <a:r>
              <a:t>Образец заголовка</a:t>
            </a:r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792288" y="459581"/>
            <a:ext cx="5486400" cy="3086099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>
              <a:buNone/>
              <a:defRPr sz="3200"/>
            </a:lvl1pPr>
            <a:lvl2pPr marL="457189" lvl="1" indent="0">
              <a:buNone/>
              <a:defRPr sz="2800"/>
            </a:lvl2pPr>
            <a:lvl3pPr marL="914378" lvl="2" indent="0">
              <a:buNone/>
              <a:defRPr sz="2400"/>
            </a:lvl3pPr>
            <a:lvl4pPr marL="1371566" lvl="3" indent="0">
              <a:buNone/>
              <a:defRPr sz="2000"/>
            </a:lvl4pPr>
            <a:lvl5pPr marL="1828754" lvl="4" indent="0">
              <a:buNone/>
              <a:defRPr sz="2000"/>
            </a:lvl5pPr>
            <a:lvl6pPr marL="2285943" lvl="5" indent="0">
              <a:buNone/>
              <a:defRPr sz="2000"/>
            </a:lvl6pPr>
            <a:lvl7pPr marL="2743132" lvl="6" indent="0">
              <a:buNone/>
              <a:defRPr sz="2000"/>
            </a:lvl7pPr>
            <a:lvl8pPr marL="3200320" lvl="7" indent="0">
              <a:buNone/>
              <a:defRPr sz="2000"/>
            </a:lvl8pPr>
            <a:lvl9pPr marL="3657509" lvl="8" indent="0">
              <a:buNone/>
              <a:defRPr sz="2000"/>
            </a:lvl9pPr>
          </a:lstStyle>
          <a:p>
            <a:pPr lvl="0"/>
            <a:r>
              <a:t>Вставка рисунка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body" idx="2"/>
          </p:nvPr>
        </p:nvSpPr>
        <p:spPr>
          <a:xfrm>
            <a:off x="1792288" y="4025504"/>
            <a:ext cx="5486400" cy="603646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400"/>
            </a:lvl1pPr>
            <a:lvl2pPr marL="457189" lvl="1" indent="0">
              <a:buNone/>
              <a:defRPr sz="1200"/>
            </a:lvl2pPr>
            <a:lvl3pPr marL="914378" lvl="2" indent="0">
              <a:buNone/>
              <a:defRPr sz="1000"/>
            </a:lvl3pPr>
            <a:lvl4pPr marL="1371566" lvl="3" indent="0">
              <a:buNone/>
              <a:defRPr sz="900"/>
            </a:lvl4pPr>
            <a:lvl5pPr marL="1828754" lvl="4" indent="0">
              <a:buNone/>
              <a:defRPr sz="900"/>
            </a:lvl5pPr>
            <a:lvl6pPr marL="2285943" lvl="5" indent="0">
              <a:buNone/>
              <a:defRPr sz="900"/>
            </a:lvl6pPr>
            <a:lvl7pPr marL="2743132" lvl="6" indent="0">
              <a:buNone/>
              <a:defRPr sz="900"/>
            </a:lvl7pPr>
            <a:lvl8pPr marL="3200320" lvl="7" indent="0">
              <a:buNone/>
              <a:defRPr sz="900"/>
            </a:lvl8pPr>
            <a:lvl9pPr marL="3657509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1" name="Shape 2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id="22" name="Shape 2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457201" y="205979"/>
            <a:ext cx="6019800" cy="4388644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id="41" name="Shape 4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457259" y="205931"/>
            <a:ext cx="8229480" cy="85705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6" tIns="45712" rIns="91426" bIns="45712" anchor="ctr"/>
          <a:lstStyle/>
          <a:p>
            <a:pPr lvl="0"/>
            <a:r>
              <a:t>Образец заголовка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457259" y="1199872"/>
            <a:ext cx="8229480" cy="33948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6" tIns="45712" rIns="91426" bIns="45712" anchor="t"/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>
          <a:xfrm>
            <a:off x="457259" y="4767350"/>
            <a:ext cx="2133878" cy="273780"/>
          </a:xfrm>
          <a:prstGeom prst="rect">
            <a:avLst/>
          </a:prstGeom>
        </p:spPr>
        <p:txBody>
          <a:bodyPr vert="horz" lIns="91426" tIns="45712" rIns="91426" bIns="45712" anchor="ctr"/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6010" lvl="1" indent="-11311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3209" lvl="2" indent="-22741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0410" lvl="3" indent="-341709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7610" lvl="4" indent="-456009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1714500" lvl="5" indent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057400" lvl="6" indent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2400300" lvl="7" indent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2743200" lvl="8" indent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28.12.2022</a:t>
            </a:r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>
          <a:xfrm>
            <a:off x="3124607" y="4767350"/>
            <a:ext cx="2894786" cy="273780"/>
          </a:xfrm>
          <a:prstGeom prst="rect">
            <a:avLst/>
          </a:prstGeom>
        </p:spPr>
        <p:txBody>
          <a:bodyPr vert="horz" lIns="91426" tIns="45712" rIns="91426" bIns="45712" anchor="ctr"/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6010" lvl="1" indent="-11311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3209" lvl="2" indent="-22741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0410" lvl="3" indent="-341709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7610" lvl="4" indent="-456009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1714500" lvl="5" indent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057400" lvl="6" indent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2400300" lvl="7" indent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2743200" lvl="8" indent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>
          <a:xfrm>
            <a:off x="6552863" y="4767350"/>
            <a:ext cx="2133878" cy="273780"/>
          </a:xfrm>
          <a:prstGeom prst="rect">
            <a:avLst/>
          </a:prstGeom>
        </p:spPr>
        <p:txBody>
          <a:bodyPr vert="horz" wrap="square" lIns="91426" tIns="45712" rIns="91426" bIns="45712" anchor="ctr"/>
          <a:lstStyle>
            <a:defPPr/>
            <a:lvl1pPr lvl="0"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</a:defRPr>
            </a:lvl1pPr>
            <a:lvl2pPr marL="456010" lvl="1" indent="-11311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3209" lvl="2" indent="-22741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0410" lvl="3" indent="-341709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7610" lvl="4" indent="-456009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1714500" lvl="5" indent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057400" lvl="6" indent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2400300" lvl="7" indent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2743200" lvl="8" indent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defPPr/>
      <a:lvl1pPr lvl="0" algn="ctr"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lvl="1" algn="ctr">
        <a:defRPr sz="4400">
          <a:solidFill>
            <a:schemeClr val="tx1"/>
          </a:solidFill>
          <a:latin typeface="Calibri"/>
          <a:ea typeface="Calibri"/>
          <a:cs typeface="Calibri"/>
        </a:defRPr>
      </a:lvl2pPr>
      <a:lvl3pPr lvl="2" algn="ctr">
        <a:defRPr sz="4400">
          <a:solidFill>
            <a:schemeClr val="tx1"/>
          </a:solidFill>
          <a:latin typeface="Calibri"/>
          <a:ea typeface="Calibri"/>
          <a:cs typeface="Calibri"/>
        </a:defRPr>
      </a:lvl3pPr>
      <a:lvl4pPr lvl="3" algn="ctr">
        <a:defRPr sz="4400">
          <a:solidFill>
            <a:schemeClr val="tx1"/>
          </a:solidFill>
          <a:latin typeface="Calibri"/>
          <a:ea typeface="Calibri"/>
          <a:cs typeface="Calibri"/>
        </a:defRPr>
      </a:lvl4pPr>
      <a:lvl5pPr lvl="4" algn="ctr">
        <a:defRPr sz="4400">
          <a:solidFill>
            <a:schemeClr val="tx1"/>
          </a:solidFill>
          <a:latin typeface="Calibri"/>
          <a:ea typeface="Calibri"/>
          <a:cs typeface="Calibri"/>
        </a:defRPr>
      </a:lvl5pPr>
      <a:lvl6pPr marL="342900" lvl="5" indent="0" algn="ctr">
        <a:defRPr sz="4400">
          <a:solidFill>
            <a:schemeClr val="tx1"/>
          </a:solidFill>
          <a:latin typeface="Calibri"/>
          <a:ea typeface="Calibri"/>
          <a:cs typeface="Calibri"/>
        </a:defRPr>
      </a:lvl6pPr>
      <a:lvl7pPr marL="685800" lvl="6" indent="0" algn="ctr">
        <a:defRPr sz="4400">
          <a:solidFill>
            <a:schemeClr val="tx1"/>
          </a:solidFill>
          <a:latin typeface="Calibri"/>
          <a:ea typeface="Calibri"/>
          <a:cs typeface="Calibri"/>
        </a:defRPr>
      </a:lvl7pPr>
      <a:lvl8pPr marL="1028700" lvl="7" indent="0" algn="ctr">
        <a:defRPr sz="4400">
          <a:solidFill>
            <a:schemeClr val="tx1"/>
          </a:solidFill>
          <a:latin typeface="Calibri"/>
          <a:ea typeface="Calibri"/>
          <a:cs typeface="Calibri"/>
        </a:defRPr>
      </a:lvl8pPr>
      <a:lvl9pPr marL="1371600" lvl="8" indent="0" algn="ctr">
        <a:defRPr sz="4400">
          <a:solidFill>
            <a:schemeClr val="tx1"/>
          </a:solidFill>
          <a:latin typeface="Calibri"/>
          <a:ea typeface="Calibri"/>
          <a:cs typeface="Calibri"/>
        </a:defRPr>
      </a:lvl9pPr>
    </p:titleStyle>
    <p:bodyStyle>
      <a:defPPr/>
      <a:lvl1pPr marL="341710" lvl="0" indent="-341710" algn="l"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760" lvl="1" indent="-284560" algn="l"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810" lvl="2" indent="-227409" algn="l"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599010" lvl="3" indent="-227409" algn="l"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6210" lvl="4" indent="-227409" algn="l"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537" lvl="5" indent="-228594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726" lvl="6" indent="-228594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8915" lvl="7" indent="-228594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103" lvl="8" indent="-228593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Shape 78"/>
          <p:cNvPicPr/>
          <p:nvPr/>
        </p:nvPicPr>
        <p:blipFill>
          <a:blip r:embed="rId2" cstate="print"/>
          <a:stretch/>
        </p:blipFill>
        <p:spPr>
          <a:xfrm>
            <a:off x="5989391" y="2559889"/>
            <a:ext cx="2898430" cy="1710154"/>
          </a:xfrm>
          <a:prstGeom prst="rect">
            <a:avLst/>
          </a:prstGeom>
        </p:spPr>
      </p:pic>
      <p:pic>
        <p:nvPicPr>
          <p:cNvPr id="80" name="Shape 80"/>
          <p:cNvPicPr/>
          <p:nvPr/>
        </p:nvPicPr>
        <p:blipFill>
          <a:blip r:embed="rId3" cstate="print"/>
          <a:stretch/>
        </p:blipFill>
        <p:spPr>
          <a:xfrm>
            <a:off x="1799412" y="120652"/>
            <a:ext cx="5323452" cy="5055451"/>
          </a:xfrm>
          <a:prstGeom prst="rect">
            <a:avLst/>
          </a:prstGeom>
        </p:spPr>
      </p:pic>
      <p:pic>
        <p:nvPicPr>
          <p:cNvPr id="82" name="Shape 82"/>
          <p:cNvPicPr/>
          <p:nvPr/>
        </p:nvPicPr>
        <p:blipFill>
          <a:blip r:embed="rId4" cstate="print"/>
          <a:stretch/>
        </p:blipFill>
        <p:spPr>
          <a:xfrm>
            <a:off x="5657270" y="808370"/>
            <a:ext cx="2984069" cy="1751519"/>
          </a:xfrm>
          <a:prstGeom prst="rect">
            <a:avLst/>
          </a:prstGeom>
        </p:spPr>
      </p:pic>
      <p:sp>
        <p:nvSpPr>
          <p:cNvPr id="83" name="Shape 83"/>
          <p:cNvSpPr/>
          <p:nvPr/>
        </p:nvSpPr>
        <p:spPr>
          <a:xfrm>
            <a:off x="4626013" y="627984"/>
            <a:ext cx="4061425" cy="2640685"/>
          </a:xfrm>
          <a:prstGeom prst="rect">
            <a:avLst/>
          </a:prstGeom>
          <a:noFill/>
          <a:ln>
            <a:noFill/>
          </a:ln>
        </p:spPr>
        <p:txBody>
          <a:bodyPr lIns="68571" tIns="34285" rIns="68571" bIns="34285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4" name="Shape 84"/>
          <p:cNvSpPr/>
          <p:nvPr/>
        </p:nvSpPr>
        <p:spPr>
          <a:xfrm>
            <a:off x="3221674" y="1275906"/>
            <a:ext cx="4061425" cy="2478704"/>
          </a:xfrm>
          <a:prstGeom prst="rect">
            <a:avLst/>
          </a:prstGeom>
          <a:noFill/>
          <a:ln>
            <a:noFill/>
          </a:ln>
        </p:spPr>
        <p:txBody>
          <a:bodyPr lIns="68571" tIns="34285" rIns="68571" bIns="34285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" name="Shape 85"/>
          <p:cNvSpPr txBox="1"/>
          <p:nvPr/>
        </p:nvSpPr>
        <p:spPr>
          <a:xfrm>
            <a:off x="4896078" y="2193796"/>
            <a:ext cx="3913500" cy="764930"/>
          </a:xfrm>
          <a:prstGeom prst="rect">
            <a:avLst/>
          </a:prstGeom>
        </p:spPr>
        <p:txBody>
          <a:bodyPr lIns="68571" tIns="34285" rIns="68571" bIns="34285" anchor="ctr"/>
          <a:lstStyle>
            <a:defPPr/>
            <a:lvl1pPr lvl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lvl="1" indent="-28575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lvl="2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lvl="3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lvl="4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lvl="5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lvl="6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lvl="7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lvl="8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/>
            </a:r>
            <a:br>
              <a:rPr sz="1500">
                <a:solidFill>
                  <a:srgbClr val="002060"/>
                </a:solidFill>
              </a:rPr>
            </a:br>
            <a:r>
              <a:rPr sz="150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86" name="Shape 86"/>
          <p:cNvSpPr/>
          <p:nvPr/>
        </p:nvSpPr>
        <p:spPr>
          <a:xfrm>
            <a:off x="0" y="-1"/>
            <a:ext cx="9144000" cy="739407"/>
          </a:xfrm>
          <a:prstGeom prst="rect">
            <a:avLst/>
          </a:prstGeom>
          <a:blipFill>
            <a:blip r:embed="rId5" cstate="print"/>
            <a:stretch/>
          </a:blipFill>
          <a:ln w="9525">
            <a:noFill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ctr"/>
            <a:r>
              <a:rPr sz="1400" b="1">
                <a:solidFill>
                  <a:schemeClr val="bg1"/>
                </a:solidFill>
                <a:latin typeface="Arial"/>
                <a:ea typeface="Arial"/>
                <a:cs typeface="Arial"/>
              </a:rPr>
              <a:t>Работа с обучающимися и  родителями, </a:t>
            </a:r>
          </a:p>
          <a:p>
            <a:pPr algn="ctr"/>
            <a:r>
              <a:rPr sz="1400" b="1">
                <a:solidFill>
                  <a:schemeClr val="bg1"/>
                </a:solidFill>
                <a:latin typeface="Arial"/>
                <a:ea typeface="Arial"/>
                <a:cs typeface="Arial"/>
              </a:rPr>
              <a:t>направленная на недопущение чрезвычайных происшествий с участием детей</a:t>
            </a:r>
          </a:p>
          <a:p>
            <a:pPr algn="ctr"/>
            <a:endParaRPr sz="140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" name="Shape 87"/>
          <p:cNvSpPr txBox="1"/>
          <p:nvPr/>
        </p:nvSpPr>
        <p:spPr>
          <a:xfrm>
            <a:off x="-247306" y="355103"/>
            <a:ext cx="9144000" cy="463831"/>
          </a:xfrm>
          <a:prstGeom prst="rect">
            <a:avLst/>
          </a:prstGeom>
        </p:spPr>
        <p:txBody>
          <a:bodyPr lIns="68571" tIns="34285" rIns="68571" bIns="34285" anchor="ctr"/>
          <a:lstStyle>
            <a:defPPr/>
            <a:lvl1pPr lvl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lvl="1" indent="-28575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lvl="2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lvl="3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lvl="4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lvl="5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lvl="6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lvl="7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lvl="8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endParaRPr sz="1500" b="1" i="1">
              <a:solidFill>
                <a:srgbClr val="002060"/>
              </a:solidFill>
            </a:endParaRPr>
          </a:p>
        </p:txBody>
      </p:sp>
      <p:sp>
        <p:nvSpPr>
          <p:cNvPr id="88" name="Shape 88"/>
          <p:cNvSpPr txBox="1"/>
          <p:nvPr/>
        </p:nvSpPr>
        <p:spPr>
          <a:xfrm>
            <a:off x="921798" y="1010508"/>
            <a:ext cx="3441739" cy="267829"/>
          </a:xfrm>
          <a:prstGeom prst="rect">
            <a:avLst/>
          </a:prstGeom>
        </p:spPr>
        <p:txBody>
          <a:bodyPr lIns="68571" tIns="34285" rIns="68571" bIns="34285" anchor="ctr"/>
          <a:lstStyle>
            <a:defPPr/>
            <a:lvl1pPr lvl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lvl="1" indent="-28575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lvl="2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lvl="3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lvl="4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lvl="5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lvl="6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lvl="7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lvl="8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безопасность дорожного движения </a:t>
            </a:r>
          </a:p>
        </p:txBody>
      </p:sp>
      <p:sp>
        <p:nvSpPr>
          <p:cNvPr id="89" name="Shape 89"/>
          <p:cNvSpPr txBox="1"/>
          <p:nvPr/>
        </p:nvSpPr>
        <p:spPr>
          <a:xfrm>
            <a:off x="883575" y="1687910"/>
            <a:ext cx="2325053" cy="267829"/>
          </a:xfrm>
          <a:prstGeom prst="rect">
            <a:avLst/>
          </a:prstGeom>
        </p:spPr>
        <p:txBody>
          <a:bodyPr lIns="68571" tIns="34285" rIns="68571" bIns="34285" anchor="ctr"/>
          <a:lstStyle>
            <a:defPPr/>
            <a:lvl1pPr lvl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lvl="1" indent="-28575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lvl="2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lvl="3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lvl="4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lvl="5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lvl="6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lvl="7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lvl="8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пожарная безопасность</a:t>
            </a:r>
          </a:p>
        </p:txBody>
      </p:sp>
      <p:sp>
        <p:nvSpPr>
          <p:cNvPr id="90" name="Shape 90"/>
          <p:cNvSpPr txBox="1"/>
          <p:nvPr/>
        </p:nvSpPr>
        <p:spPr>
          <a:xfrm>
            <a:off x="821959" y="4056244"/>
            <a:ext cx="3007125" cy="375816"/>
          </a:xfrm>
          <a:prstGeom prst="rect">
            <a:avLst/>
          </a:prstGeom>
        </p:spPr>
        <p:txBody>
          <a:bodyPr lIns="68571" tIns="34285" rIns="68571" bIns="34285" anchor="ctr"/>
          <a:lstStyle>
            <a:defPPr/>
            <a:lvl1pPr lvl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lvl="1" indent="-28575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lvl="2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lvl="3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lvl="4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lvl="5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lvl="6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lvl="7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lvl="8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доведение порядка  действий при получении сигналов оповещения до населения</a:t>
            </a:r>
          </a:p>
        </p:txBody>
      </p:sp>
      <p:sp>
        <p:nvSpPr>
          <p:cNvPr id="91" name="Shape 91"/>
          <p:cNvSpPr txBox="1"/>
          <p:nvPr/>
        </p:nvSpPr>
        <p:spPr>
          <a:xfrm>
            <a:off x="821959" y="3206559"/>
            <a:ext cx="2957952" cy="321397"/>
          </a:xfrm>
          <a:prstGeom prst="rect">
            <a:avLst/>
          </a:prstGeom>
        </p:spPr>
        <p:txBody>
          <a:bodyPr lIns="68571" tIns="34285" rIns="68571" bIns="34285" anchor="ctr"/>
          <a:lstStyle>
            <a:defPPr/>
            <a:lvl1pPr lvl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lvl="1" indent="-28575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lvl="2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lvl="3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lvl="4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lvl="5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lvl="6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lvl="7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lvl="8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правила обращения с пиротехническими изделиями</a:t>
            </a:r>
          </a:p>
        </p:txBody>
      </p:sp>
      <p:pic>
        <p:nvPicPr>
          <p:cNvPr id="93" name="Shape 93"/>
          <p:cNvPicPr/>
          <p:nvPr/>
        </p:nvPicPr>
        <p:blipFill>
          <a:blip r:embed="rId6" cstate="print"/>
          <a:stretch/>
        </p:blipFill>
        <p:spPr>
          <a:xfrm>
            <a:off x="293680" y="3147498"/>
            <a:ext cx="476050" cy="355809"/>
          </a:xfrm>
          <a:prstGeom prst="rect">
            <a:avLst/>
          </a:prstGeom>
        </p:spPr>
      </p:pic>
      <p:pic>
        <p:nvPicPr>
          <p:cNvPr id="95" name="Shape 95"/>
          <p:cNvPicPr/>
          <p:nvPr/>
        </p:nvPicPr>
        <p:blipFill>
          <a:blip r:embed="rId7" cstate="print"/>
          <a:stretch/>
        </p:blipFill>
        <p:spPr>
          <a:xfrm>
            <a:off x="315569" y="1572901"/>
            <a:ext cx="459224" cy="459057"/>
          </a:xfrm>
          <a:prstGeom prst="rect">
            <a:avLst/>
          </a:prstGeom>
        </p:spPr>
      </p:pic>
      <p:pic>
        <p:nvPicPr>
          <p:cNvPr id="97" name="Shape 97"/>
          <p:cNvPicPr/>
          <p:nvPr/>
        </p:nvPicPr>
        <p:blipFill>
          <a:blip r:embed="rId8" cstate="print"/>
          <a:stretch/>
        </p:blipFill>
        <p:spPr>
          <a:xfrm>
            <a:off x="355973" y="907622"/>
            <a:ext cx="384191" cy="342208"/>
          </a:xfrm>
          <a:prstGeom prst="rect">
            <a:avLst/>
          </a:prstGeom>
        </p:spPr>
      </p:pic>
      <p:pic>
        <p:nvPicPr>
          <p:cNvPr id="99" name="Shape 99"/>
          <p:cNvPicPr/>
          <p:nvPr/>
        </p:nvPicPr>
        <p:blipFill>
          <a:blip r:embed="rId9" cstate="print"/>
          <a:stretch/>
        </p:blipFill>
        <p:spPr>
          <a:xfrm>
            <a:off x="3707250" y="1532349"/>
            <a:ext cx="2626192" cy="18894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0" name="Shape 100"/>
          <p:cNvSpPr txBox="1"/>
          <p:nvPr/>
        </p:nvSpPr>
        <p:spPr>
          <a:xfrm>
            <a:off x="3731411" y="4252445"/>
            <a:ext cx="5190864" cy="422350"/>
          </a:xfrm>
          <a:prstGeom prst="rect">
            <a:avLst/>
          </a:prstGeom>
        </p:spPr>
        <p:txBody>
          <a:bodyPr lIns="68571" tIns="34285" rIns="68571" bIns="34285" anchor="ctr"/>
          <a:lstStyle>
            <a:defPPr/>
            <a:lvl1pPr lvl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lvl="1" indent="-28575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lvl="2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lvl="3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lvl="4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lvl="5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lvl="6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lvl="7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lvl="8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400">
                <a:solidFill>
                  <a:srgbClr val="002060"/>
                </a:solidFill>
              </a:rPr>
              <a:t>Инструктажи с обучающимися с подписью в журналах установленного образца</a:t>
            </a:r>
          </a:p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endParaRPr sz="1500">
              <a:solidFill>
                <a:srgbClr val="002060"/>
              </a:solidFill>
            </a:endParaRPr>
          </a:p>
        </p:txBody>
      </p:sp>
      <p:sp>
        <p:nvSpPr>
          <p:cNvPr id="101" name="Shape 101"/>
          <p:cNvSpPr txBox="1"/>
          <p:nvPr/>
        </p:nvSpPr>
        <p:spPr>
          <a:xfrm>
            <a:off x="808462" y="3596920"/>
            <a:ext cx="3776590" cy="321397"/>
          </a:xfrm>
          <a:prstGeom prst="rect">
            <a:avLst/>
          </a:prstGeom>
        </p:spPr>
        <p:txBody>
          <a:bodyPr lIns="68571" tIns="34285" rIns="68571" bIns="34285" anchor="ctr"/>
          <a:lstStyle>
            <a:defPPr/>
            <a:lvl1pPr lvl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lvl="1" indent="-28575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lvl="2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lvl="3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lvl="4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lvl="5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lvl="6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lvl="7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lvl="8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правила соблюдения эпидемиологической безопасности </a:t>
            </a:r>
          </a:p>
        </p:txBody>
      </p:sp>
      <p:sp>
        <p:nvSpPr>
          <p:cNvPr id="102" name="Shape 102"/>
          <p:cNvSpPr txBox="1"/>
          <p:nvPr/>
        </p:nvSpPr>
        <p:spPr>
          <a:xfrm>
            <a:off x="857385" y="2040269"/>
            <a:ext cx="2325054" cy="267829"/>
          </a:xfrm>
          <a:prstGeom prst="rect">
            <a:avLst/>
          </a:prstGeom>
        </p:spPr>
        <p:txBody>
          <a:bodyPr lIns="68571" tIns="34285" rIns="68571" bIns="34285" anchor="ctr"/>
          <a:lstStyle>
            <a:defPPr/>
            <a:lvl1pPr lvl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lvl="1" indent="-28575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lvl="2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lvl="3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lvl="4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lvl="5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lvl="6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lvl="7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lvl="8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электробезопасность</a:t>
            </a:r>
          </a:p>
        </p:txBody>
      </p:sp>
      <p:pic>
        <p:nvPicPr>
          <p:cNvPr id="104" name="Shape 104"/>
          <p:cNvPicPr/>
          <p:nvPr/>
        </p:nvPicPr>
        <p:blipFill>
          <a:blip r:embed="rId10" cstate="print"/>
          <a:stretch/>
        </p:blipFill>
        <p:spPr>
          <a:xfrm flipH="1">
            <a:off x="307131" y="1950778"/>
            <a:ext cx="462600" cy="462433"/>
          </a:xfrm>
          <a:prstGeom prst="rect">
            <a:avLst/>
          </a:prstGeom>
        </p:spPr>
      </p:pic>
      <p:pic>
        <p:nvPicPr>
          <p:cNvPr id="106" name="Shape 106"/>
          <p:cNvPicPr/>
          <p:nvPr/>
        </p:nvPicPr>
        <p:blipFill>
          <a:blip r:embed="rId11" cstate="print"/>
          <a:stretch/>
        </p:blipFill>
        <p:spPr>
          <a:xfrm>
            <a:off x="341312" y="3542616"/>
            <a:ext cx="345249" cy="343389"/>
          </a:xfrm>
          <a:prstGeom prst="rect">
            <a:avLst/>
          </a:prstGeom>
        </p:spPr>
      </p:pic>
      <p:sp>
        <p:nvSpPr>
          <p:cNvPr id="107" name="Shape 107"/>
          <p:cNvSpPr txBox="1"/>
          <p:nvPr/>
        </p:nvSpPr>
        <p:spPr>
          <a:xfrm>
            <a:off x="829989" y="4510719"/>
            <a:ext cx="3776590" cy="321397"/>
          </a:xfrm>
          <a:prstGeom prst="rect">
            <a:avLst/>
          </a:prstGeom>
        </p:spPr>
        <p:txBody>
          <a:bodyPr lIns="68571" tIns="34285" rIns="68571" bIns="34285" anchor="ctr"/>
          <a:lstStyle>
            <a:defPPr/>
            <a:lvl1pPr lvl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lvl="1" indent="-28575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lvl="2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lvl="3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lvl="4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lvl="5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lvl="6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lvl="7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lvl="8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мероприятия по ГО и ЧС</a:t>
            </a:r>
          </a:p>
        </p:txBody>
      </p:sp>
      <p:pic>
        <p:nvPicPr>
          <p:cNvPr id="109" name="Shape 109"/>
          <p:cNvPicPr/>
          <p:nvPr/>
        </p:nvPicPr>
        <p:blipFill>
          <a:blip r:embed="rId12" cstate="print"/>
          <a:stretch/>
        </p:blipFill>
        <p:spPr>
          <a:xfrm>
            <a:off x="336076" y="4479671"/>
            <a:ext cx="358600" cy="356091"/>
          </a:xfrm>
          <a:prstGeom prst="rect">
            <a:avLst/>
          </a:prstGeom>
        </p:spPr>
      </p:pic>
      <p:pic>
        <p:nvPicPr>
          <p:cNvPr id="111" name="Shape 111"/>
          <p:cNvPicPr/>
          <p:nvPr/>
        </p:nvPicPr>
        <p:blipFill>
          <a:blip r:embed="rId13" cstate="print"/>
          <a:stretch/>
        </p:blipFill>
        <p:spPr>
          <a:xfrm>
            <a:off x="319531" y="4005693"/>
            <a:ext cx="407147" cy="353738"/>
          </a:xfrm>
          <a:prstGeom prst="rect">
            <a:avLst/>
          </a:prstGeom>
        </p:spPr>
      </p:pic>
      <p:pic>
        <p:nvPicPr>
          <p:cNvPr id="113" name="Shape 113"/>
          <p:cNvPicPr/>
          <p:nvPr/>
        </p:nvPicPr>
        <p:blipFill>
          <a:blip r:embed="rId14" cstate="print"/>
          <a:stretch/>
        </p:blipFill>
        <p:spPr>
          <a:xfrm>
            <a:off x="381666" y="2752104"/>
            <a:ext cx="313009" cy="356086"/>
          </a:xfrm>
          <a:prstGeom prst="rect">
            <a:avLst/>
          </a:prstGeom>
        </p:spPr>
      </p:pic>
      <p:sp>
        <p:nvSpPr>
          <p:cNvPr id="114" name="Shape 114"/>
          <p:cNvSpPr txBox="1"/>
          <p:nvPr/>
        </p:nvSpPr>
        <p:spPr>
          <a:xfrm>
            <a:off x="829989" y="2813287"/>
            <a:ext cx="2432225" cy="267829"/>
          </a:xfrm>
          <a:prstGeom prst="rect">
            <a:avLst/>
          </a:prstGeom>
        </p:spPr>
        <p:txBody>
          <a:bodyPr lIns="68571" tIns="34285" rIns="68571" bIns="34285" anchor="ctr"/>
          <a:lstStyle>
            <a:defPPr/>
            <a:lvl1pPr lvl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lvl="1" indent="-28575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lvl="2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lvl="3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lvl="4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lvl="5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lvl="6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lvl="7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lvl="8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правила поведения на водоемах зимой</a:t>
            </a:r>
          </a:p>
        </p:txBody>
      </p:sp>
      <p:pic>
        <p:nvPicPr>
          <p:cNvPr id="116" name="Shape 116"/>
          <p:cNvPicPr/>
          <p:nvPr/>
        </p:nvPicPr>
        <p:blipFill>
          <a:blip r:embed="rId15" cstate="print"/>
          <a:stretch/>
        </p:blipFill>
        <p:spPr>
          <a:xfrm>
            <a:off x="352731" y="2365969"/>
            <a:ext cx="341945" cy="362238"/>
          </a:xfrm>
          <a:prstGeom prst="rect">
            <a:avLst/>
          </a:prstGeom>
        </p:spPr>
      </p:pic>
      <p:sp>
        <p:nvSpPr>
          <p:cNvPr id="117" name="Shape 117"/>
          <p:cNvSpPr txBox="1"/>
          <p:nvPr/>
        </p:nvSpPr>
        <p:spPr>
          <a:xfrm>
            <a:off x="829989" y="2371918"/>
            <a:ext cx="3365991" cy="321397"/>
          </a:xfrm>
          <a:prstGeom prst="rect">
            <a:avLst/>
          </a:prstGeom>
        </p:spPr>
        <p:txBody>
          <a:bodyPr lIns="68571" tIns="34285" rIns="68571" bIns="34285" anchor="ctr"/>
          <a:lstStyle>
            <a:defPPr/>
            <a:lvl1pPr lvl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lvl="1" indent="-28575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lvl="2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lvl="3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lvl="4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lvl="5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lvl="6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lvl="7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lvl="8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правила поведения в общественных местах</a:t>
            </a:r>
          </a:p>
        </p:txBody>
      </p:sp>
      <p:pic>
        <p:nvPicPr>
          <p:cNvPr id="119" name="Shape 119"/>
          <p:cNvPicPr/>
          <p:nvPr/>
        </p:nvPicPr>
        <p:blipFill>
          <a:blip r:embed="rId16" cstate="print"/>
          <a:stretch/>
        </p:blipFill>
        <p:spPr>
          <a:xfrm>
            <a:off x="361868" y="1252659"/>
            <a:ext cx="378296" cy="369311"/>
          </a:xfrm>
          <a:prstGeom prst="rect">
            <a:avLst/>
          </a:prstGeom>
        </p:spPr>
      </p:pic>
      <p:sp>
        <p:nvSpPr>
          <p:cNvPr id="120" name="Shape 120"/>
          <p:cNvSpPr txBox="1"/>
          <p:nvPr/>
        </p:nvSpPr>
        <p:spPr>
          <a:xfrm>
            <a:off x="933231" y="1332492"/>
            <a:ext cx="3817051" cy="267829"/>
          </a:xfrm>
          <a:prstGeom prst="rect">
            <a:avLst/>
          </a:prstGeom>
        </p:spPr>
        <p:txBody>
          <a:bodyPr lIns="68571" tIns="34285" rIns="68571" bIns="34285" anchor="ctr"/>
          <a:lstStyle>
            <a:defPPr/>
            <a:lvl1pPr lvl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lvl="1" indent="-28575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lvl="2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lvl="3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lvl="4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lvl="5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lvl="6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lvl="7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lvl="8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безопасность на железнодорожных путях </a:t>
            </a:r>
          </a:p>
        </p:txBody>
      </p:sp>
      <p:sp>
        <p:nvSpPr>
          <p:cNvPr id="121" name="Shape 121"/>
          <p:cNvSpPr txBox="1"/>
          <p:nvPr/>
        </p:nvSpPr>
        <p:spPr>
          <a:xfrm>
            <a:off x="3659306" y="4663816"/>
            <a:ext cx="5190864" cy="422350"/>
          </a:xfrm>
          <a:prstGeom prst="rect">
            <a:avLst/>
          </a:prstGeom>
        </p:spPr>
        <p:txBody>
          <a:bodyPr lIns="68571" tIns="34285" rIns="68571" bIns="34285" anchor="ctr"/>
          <a:lstStyle>
            <a:defPPr/>
            <a:lvl1pPr lvl="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lvl="1" indent="-28575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lvl="2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lvl="3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lvl="4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lvl="5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lvl="6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lvl="7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lvl="8" indent="-228600" algn="l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400">
                <a:solidFill>
                  <a:srgbClr val="002060"/>
                </a:solidFill>
              </a:rPr>
              <a:t>Рассылка памяток о предупреждении чрезвычайных ситуаций с детьми через родительские чаты </a:t>
            </a:r>
          </a:p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endParaRPr sz="150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Shape 124"/>
          <p:cNvPicPr/>
          <p:nvPr/>
        </p:nvPicPr>
        <p:blipFill>
          <a:blip r:embed="rId2" cstate="print"/>
          <a:stretch/>
        </p:blipFill>
        <p:spPr>
          <a:xfrm>
            <a:off x="467544" y="267494"/>
            <a:ext cx="8424935" cy="475252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Shape 127"/>
          <p:cNvPicPr/>
          <p:nvPr/>
        </p:nvPicPr>
        <p:blipFill>
          <a:blip r:embed="rId2" cstate="print"/>
          <a:stretch/>
        </p:blipFill>
        <p:spPr>
          <a:xfrm>
            <a:off x="467544" y="339502"/>
            <a:ext cx="8208912" cy="453650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Shape 130"/>
          <p:cNvPicPr/>
          <p:nvPr/>
        </p:nvPicPr>
        <p:blipFill>
          <a:blip r:embed="rId2" cstate="print"/>
          <a:stretch/>
        </p:blipFill>
        <p:spPr>
          <a:xfrm>
            <a:off x="4788024" y="195486"/>
            <a:ext cx="3888432" cy="4752528"/>
          </a:xfrm>
          <a:prstGeom prst="rect">
            <a:avLst/>
          </a:prstGeom>
          <a:ln>
            <a:noFill/>
          </a:ln>
        </p:spPr>
      </p:pic>
      <p:pic>
        <p:nvPicPr>
          <p:cNvPr id="132" name="Shape 132"/>
          <p:cNvPicPr/>
          <p:nvPr/>
        </p:nvPicPr>
        <p:blipFill>
          <a:blip r:embed="rId3" cstate="print"/>
          <a:stretch/>
        </p:blipFill>
        <p:spPr>
          <a:xfrm>
            <a:off x="611560" y="195486"/>
            <a:ext cx="3816424" cy="47525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Shape 135"/>
          <p:cNvPicPr/>
          <p:nvPr/>
        </p:nvPicPr>
        <p:blipFill>
          <a:blip r:embed="rId2" cstate="print"/>
          <a:stretch/>
        </p:blipFill>
        <p:spPr>
          <a:xfrm>
            <a:off x="323528" y="267494"/>
            <a:ext cx="8568952" cy="46805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Shape 138"/>
          <p:cNvPicPr/>
          <p:nvPr/>
        </p:nvPicPr>
        <p:blipFill>
          <a:blip r:embed="rId2" cstate="print"/>
          <a:stretch/>
        </p:blipFill>
        <p:spPr>
          <a:xfrm>
            <a:off x="4644008" y="195486"/>
            <a:ext cx="4032448" cy="4680520"/>
          </a:xfrm>
          <a:prstGeom prst="rect">
            <a:avLst/>
          </a:prstGeom>
        </p:spPr>
      </p:pic>
      <p:pic>
        <p:nvPicPr>
          <p:cNvPr id="140" name="Shape 140"/>
          <p:cNvPicPr/>
          <p:nvPr/>
        </p:nvPicPr>
        <p:blipFill>
          <a:blip r:embed="rId3" cstate="print"/>
          <a:stretch/>
        </p:blipFill>
        <p:spPr>
          <a:xfrm>
            <a:off x="611560" y="195486"/>
            <a:ext cx="3528392" cy="48455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</TotalTime>
  <Words>77</Words>
  <Application>Microsoft Office PowerPoint</Application>
  <DocSecurity>0</DocSecurity>
  <PresentationFormat>Экран (16:9)</PresentationFormat>
  <Paragraphs>15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1</cp:revision>
  <dcterms:modified xsi:type="dcterms:W3CDTF">2022-12-29T06:16:04Z</dcterms:modified>
</cp:coreProperties>
</file>